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6737350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南地域包括支援センター" initials="南地域包括支援センター" lastIdx="1" clrIdx="0">
    <p:extLst>
      <p:ext uri="{19B8F6BF-5375-455C-9EA6-DF929625EA0E}">
        <p15:presenceInfo xmlns:p15="http://schemas.microsoft.com/office/powerpoint/2012/main" userId="S-1-5-21-1935655697-1770027372-725345543-71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AD0"/>
    <a:srgbClr val="FCAAB6"/>
    <a:srgbClr val="FAF7D2"/>
    <a:srgbClr val="EEDEEA"/>
    <a:srgbClr val="EE7700"/>
    <a:srgbClr val="FFFF00"/>
    <a:srgbClr val="D60093"/>
    <a:srgbClr val="FBABF0"/>
    <a:srgbClr val="BDA9B8"/>
    <a:srgbClr val="AAF3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0101" cy="495459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662" y="0"/>
            <a:ext cx="2920100" cy="495459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r">
              <a:defRPr sz="1200"/>
            </a:lvl1pPr>
          </a:lstStyle>
          <a:p>
            <a:fld id="{8A7C7C08-2C83-4900-9527-848BC65DF66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50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4" rIns="91449" bIns="457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0" y="4749741"/>
            <a:ext cx="5390833" cy="3885862"/>
          </a:xfrm>
          <a:prstGeom prst="rect">
            <a:avLst/>
          </a:prstGeom>
        </p:spPr>
        <p:txBody>
          <a:bodyPr vert="horz" lIns="91449" tIns="45724" rIns="91449" bIns="457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4030"/>
            <a:ext cx="2920101" cy="495459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662" y="9374030"/>
            <a:ext cx="2920100" cy="495459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r">
              <a:defRPr sz="1200"/>
            </a:lvl1pPr>
          </a:lstStyle>
          <a:p>
            <a:fld id="{79511B8B-3D00-4AE6-AC2C-5ABF73B31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823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C5F4-12ED-4E8C-B988-7A5D11ACD21D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235D-0AAD-49C7-A881-399B1741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817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C5F4-12ED-4E8C-B988-7A5D11ACD21D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235D-0AAD-49C7-A881-399B1741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81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C5F4-12ED-4E8C-B988-7A5D11ACD21D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235D-0AAD-49C7-A881-399B1741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55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C5F4-12ED-4E8C-B988-7A5D11ACD21D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235D-0AAD-49C7-A881-399B1741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66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C5F4-12ED-4E8C-B988-7A5D11ACD21D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235D-0AAD-49C7-A881-399B1741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75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C5F4-12ED-4E8C-B988-7A5D11ACD21D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235D-0AAD-49C7-A881-399B1741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4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C5F4-12ED-4E8C-B988-7A5D11ACD21D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235D-0AAD-49C7-A881-399B1741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87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C5F4-12ED-4E8C-B988-7A5D11ACD21D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235D-0AAD-49C7-A881-399B1741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25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C5F4-12ED-4E8C-B988-7A5D11ACD21D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235D-0AAD-49C7-A881-399B1741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36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C5F4-12ED-4E8C-B988-7A5D11ACD21D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235D-0AAD-49C7-A881-399B1741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86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C5F4-12ED-4E8C-B988-7A5D11ACD21D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235D-0AAD-49C7-A881-399B1741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04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DC5F4-12ED-4E8C-B988-7A5D11ACD21D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7235D-0AAD-49C7-A881-399B1741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40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 descr="抽象, 挿絵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474E989-DDFB-E966-B473-7220396CE8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93" y="6752607"/>
            <a:ext cx="1377881" cy="1399183"/>
          </a:xfrm>
          <a:prstGeom prst="rect">
            <a:avLst/>
          </a:prstGeom>
        </p:spPr>
      </p:pic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5715B00D-6BD8-E802-6D86-6CFF3FC76921}"/>
              </a:ext>
            </a:extLst>
          </p:cNvPr>
          <p:cNvSpPr/>
          <p:nvPr/>
        </p:nvSpPr>
        <p:spPr>
          <a:xfrm>
            <a:off x="240251" y="8300207"/>
            <a:ext cx="6046249" cy="1155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9FD8E97-AE92-42F6-3C0B-D14CEEFA62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316" y="2354929"/>
            <a:ext cx="2407874" cy="1989199"/>
          </a:xfrm>
          <a:prstGeom prst="rect">
            <a:avLst/>
          </a:prstGeom>
        </p:spPr>
      </p:pic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F8E04BE-F99C-D21A-BB97-AABD644585C0}"/>
              </a:ext>
            </a:extLst>
          </p:cNvPr>
          <p:cNvSpPr/>
          <p:nvPr/>
        </p:nvSpPr>
        <p:spPr>
          <a:xfrm>
            <a:off x="275708" y="187120"/>
            <a:ext cx="6320531" cy="1476283"/>
          </a:xfrm>
          <a:prstGeom prst="rect">
            <a:avLst/>
          </a:prstGeom>
          <a:solidFill>
            <a:srgbClr val="FCAAB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認知症本人ミーティング</a:t>
            </a:r>
          </a:p>
          <a:p>
            <a:pPr algn="ctr"/>
            <a:endParaRPr lang="ja-JP" altLang="en-US" sz="1463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B50971B-E6C1-179F-F2EA-61408C72846E}"/>
              </a:ext>
            </a:extLst>
          </p:cNvPr>
          <p:cNvSpPr/>
          <p:nvPr/>
        </p:nvSpPr>
        <p:spPr>
          <a:xfrm>
            <a:off x="261761" y="1385022"/>
            <a:ext cx="6334478" cy="4485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2BD5886-D88B-AB93-D00C-172C34A214DB}"/>
              </a:ext>
            </a:extLst>
          </p:cNvPr>
          <p:cNvSpPr txBox="1"/>
          <p:nvPr/>
        </p:nvSpPr>
        <p:spPr>
          <a:xfrm>
            <a:off x="1167008" y="8361540"/>
            <a:ext cx="49385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問い合わせ・参加申し込み</a:t>
            </a:r>
            <a:endParaRPr lang="en-US" altLang="ja-JP" b="1" dirty="0"/>
          </a:p>
          <a:p>
            <a:r>
              <a:rPr lang="ja-JP" altLang="en-US" sz="1463" dirty="0"/>
              <a:t>　　　</a:t>
            </a:r>
            <a:r>
              <a:rPr lang="ja-JP" altLang="en-US" sz="2400" dirty="0"/>
              <a:t>鳥取市中央包括支援センター</a:t>
            </a:r>
            <a:endParaRPr lang="en-US" altLang="ja-JP" sz="2400" dirty="0"/>
          </a:p>
          <a:p>
            <a:r>
              <a:rPr lang="ja-JP" altLang="en-US" sz="2400" dirty="0"/>
              <a:t>　　電話　</a:t>
            </a:r>
            <a:r>
              <a:rPr lang="en-US" altLang="ja-JP" sz="2400" dirty="0"/>
              <a:t>0857‐20-3457</a:t>
            </a:r>
            <a:r>
              <a:rPr lang="ja-JP" altLang="en-US" sz="2000" dirty="0"/>
              <a:t>（金谷）</a:t>
            </a:r>
            <a:endParaRPr lang="en-US" altLang="ja-JP" sz="20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D94C48B-2659-E147-E37C-11AF7BE25370}"/>
              </a:ext>
            </a:extLst>
          </p:cNvPr>
          <p:cNvSpPr txBox="1"/>
          <p:nvPr/>
        </p:nvSpPr>
        <p:spPr>
          <a:xfrm>
            <a:off x="1386005" y="9560150"/>
            <a:ext cx="4500562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b="1" dirty="0"/>
              <a:t>主催：</a:t>
            </a:r>
            <a:r>
              <a:rPr lang="ja-JP" altLang="en-US" sz="1463" dirty="0"/>
              <a:t>鳥取県東部本人ミーティング実行委員会</a:t>
            </a:r>
            <a:endParaRPr lang="en-US" altLang="ja-JP" sz="1463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4282" y="1448394"/>
            <a:ext cx="6582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認知症の本人同士で語り合い、暮らしやすい鳥取市をともに創ろう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33E2541-8F2C-0C66-04D1-BC00069DC7AB}"/>
              </a:ext>
            </a:extLst>
          </p:cNvPr>
          <p:cNvSpPr txBox="1"/>
          <p:nvPr/>
        </p:nvSpPr>
        <p:spPr>
          <a:xfrm>
            <a:off x="438554" y="2060908"/>
            <a:ext cx="61006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日時</a:t>
            </a:r>
            <a:r>
              <a:rPr lang="ja-JP" altLang="en-US" sz="2400" dirty="0"/>
              <a:t>：</a:t>
            </a:r>
            <a:r>
              <a:rPr lang="ja-JP" altLang="en-US" sz="2400" b="1" dirty="0"/>
              <a:t>令和７年４月２３日（水）　　</a:t>
            </a:r>
            <a:endParaRPr lang="en-US" altLang="ja-JP" sz="2400" b="1" dirty="0"/>
          </a:p>
          <a:p>
            <a:r>
              <a:rPr lang="ja-JP" altLang="en-US" sz="2400" b="1" dirty="0"/>
              <a:t>　　　１４：００～１５：００</a:t>
            </a:r>
            <a:endParaRPr lang="en-US" altLang="ja-JP" sz="2400" b="1" dirty="0"/>
          </a:p>
          <a:p>
            <a:r>
              <a:rPr lang="ja-JP" altLang="en-US" sz="2400" b="1" dirty="0"/>
              <a:t>会場：鳥取市役所本庁舎　多目的室２・３</a:t>
            </a:r>
            <a:endParaRPr lang="en-US" altLang="ja-JP" sz="2400" b="1" dirty="0"/>
          </a:p>
          <a:p>
            <a:r>
              <a:rPr lang="ja-JP" altLang="en-US" sz="2400" b="1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</a:t>
            </a:r>
            <a:r>
              <a:rPr lang="ja-JP" altLang="en-US" sz="2000" b="1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（鳥取市幸町７１番地）</a:t>
            </a:r>
            <a:endParaRPr lang="en-US" altLang="ja-JP" sz="2400" b="1" dirty="0"/>
          </a:p>
        </p:txBody>
      </p:sp>
      <p:pic>
        <p:nvPicPr>
          <p:cNvPr id="4" name="図 3" descr="レストランのテーブルに座っている人々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C89F838-3121-8A04-0B6E-29ADD5CAB6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287" y="5535362"/>
            <a:ext cx="2902948" cy="2179200"/>
          </a:xfrm>
          <a:prstGeom prst="rect">
            <a:avLst/>
          </a:prstGeom>
          <a:effectLst>
            <a:glow rad="127000">
              <a:srgbClr val="FAF7D2">
                <a:alpha val="55000"/>
              </a:srgbClr>
            </a:glow>
            <a:softEdge rad="127000"/>
          </a:effec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82E3DA44-D66E-F209-5ECE-22669FA005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9" t="38173" b="4701"/>
          <a:stretch/>
        </p:blipFill>
        <p:spPr>
          <a:xfrm rot="10278264">
            <a:off x="-34990" y="4989216"/>
            <a:ext cx="2126665" cy="1509667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8D1EB9F-6B95-A34C-561E-79E9E125A0B2}"/>
              </a:ext>
            </a:extLst>
          </p:cNvPr>
          <p:cNvSpPr txBox="1"/>
          <p:nvPr/>
        </p:nvSpPr>
        <p:spPr>
          <a:xfrm>
            <a:off x="1718376" y="7458834"/>
            <a:ext cx="3093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参加費：無料</a:t>
            </a: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締め切り：４月１８日（金）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3BC339F3-C3CC-2676-4F67-77F458A413F1}"/>
              </a:ext>
            </a:extLst>
          </p:cNvPr>
          <p:cNvSpPr/>
          <p:nvPr/>
        </p:nvSpPr>
        <p:spPr>
          <a:xfrm>
            <a:off x="438554" y="3630567"/>
            <a:ext cx="6113749" cy="1468145"/>
          </a:xfrm>
          <a:prstGeom prst="roundRect">
            <a:avLst/>
          </a:prstGeom>
          <a:noFill/>
          <a:ln w="57150">
            <a:solidFill>
              <a:srgbClr val="FCAAB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3F788E9-F010-8FEA-25EB-D7A76482ECCB}"/>
              </a:ext>
            </a:extLst>
          </p:cNvPr>
          <p:cNvSpPr txBox="1"/>
          <p:nvPr/>
        </p:nvSpPr>
        <p:spPr>
          <a:xfrm>
            <a:off x="585188" y="3699817"/>
            <a:ext cx="4761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テーマ：薬剤師さんと話をしよう！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4F58DA-E542-FD2F-090C-B6EE55A27891}"/>
              </a:ext>
            </a:extLst>
          </p:cNvPr>
          <p:cNvSpPr txBox="1"/>
          <p:nvPr/>
        </p:nvSpPr>
        <p:spPr>
          <a:xfrm>
            <a:off x="1618132" y="4160856"/>
            <a:ext cx="48013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日ごろ皆さんが行っている工夫を話したり、</a:t>
            </a:r>
            <a:endParaRPr kumimoji="1" lang="en-US" altLang="ja-JP" dirty="0"/>
          </a:p>
          <a:p>
            <a:r>
              <a:rPr kumimoji="1" lang="ja-JP" altLang="en-US" dirty="0"/>
              <a:t>薬局の様々なサービス等について意見交換を</a:t>
            </a:r>
            <a:endParaRPr kumimoji="1" lang="en-US" altLang="ja-JP" dirty="0"/>
          </a:p>
          <a:p>
            <a:r>
              <a:rPr kumimoji="1" lang="ja-JP" altLang="en-US" dirty="0"/>
              <a:t>してみませんか？</a:t>
            </a:r>
          </a:p>
        </p:txBody>
      </p:sp>
      <p:sp>
        <p:nvSpPr>
          <p:cNvPr id="14" name="吹き出し: 円形 13">
            <a:extLst>
              <a:ext uri="{FF2B5EF4-FFF2-40B4-BE49-F238E27FC236}">
                <a16:creationId xmlns:a16="http://schemas.microsoft.com/office/drawing/2014/main" id="{46D086B7-F74E-360D-6F4B-5D43A7BF5052}"/>
              </a:ext>
            </a:extLst>
          </p:cNvPr>
          <p:cNvSpPr/>
          <p:nvPr/>
        </p:nvSpPr>
        <p:spPr>
          <a:xfrm>
            <a:off x="969104" y="5614474"/>
            <a:ext cx="2902948" cy="1353685"/>
          </a:xfrm>
          <a:prstGeom prst="wedgeEllipseCallout">
            <a:avLst>
              <a:gd name="adj1" fmla="val -40898"/>
              <a:gd name="adj2" fmla="val 53001"/>
            </a:avLst>
          </a:prstGeom>
          <a:solidFill>
            <a:srgbClr val="FCFA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皆さんとお会いできるのを楽しみにしていますね</a:t>
            </a:r>
          </a:p>
        </p:txBody>
      </p:sp>
    </p:spTree>
    <p:extLst>
      <p:ext uri="{BB962C8B-B14F-4D97-AF65-F5344CB8AC3E}">
        <p14:creationId xmlns:p14="http://schemas.microsoft.com/office/powerpoint/2010/main" val="3021715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133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游ゴシック</vt:lpstr>
      <vt:lpstr>游ゴシック Light</vt:lpstr>
      <vt:lpstr>游ゴシック Medium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中土井啓一</dc:creator>
  <cp:lastModifiedBy>鳥取県</cp:lastModifiedBy>
  <cp:revision>67</cp:revision>
  <cp:lastPrinted>2025-03-24T07:18:02Z</cp:lastPrinted>
  <dcterms:created xsi:type="dcterms:W3CDTF">2023-03-24T07:56:07Z</dcterms:created>
  <dcterms:modified xsi:type="dcterms:W3CDTF">2025-04-09T00:40:31Z</dcterms:modified>
  <cp:contentStatus/>
</cp:coreProperties>
</file>